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4" r:id="rId7"/>
    <p:sldId id="257" r:id="rId8"/>
    <p:sldId id="258" r:id="rId9"/>
    <p:sldId id="262" r:id="rId10"/>
  </p:sldIdLst>
  <p:sldSz cx="12192000" cy="6858000"/>
  <p:notesSz cx="6858000" cy="9144000"/>
  <p:custShowLst>
    <p:custShow name="Custom Show 1" id="0">
      <p:sldLst>
        <p:sld r:id="rId2"/>
        <p:sld r:id="rId4"/>
        <p:sld r:id="rId5"/>
        <p:sld r:id="rId6"/>
        <p:sld r:id="rId8"/>
        <p:sld r:id="rId9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54" y="6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303B-182F-47DD-8265-A2E9449C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0721D-125F-4DE7-B17D-28D9C0FB7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2B81-5173-4FE6-8250-8558C55B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922E-8196-4992-B488-9367F037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41FE-12C7-4835-98F5-B4B948AA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5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9865-92A7-4657-B3B7-17692AEB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3CCF-FCCB-4797-A86D-3E5E81FF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BC88A-006D-4121-AD4B-A6ED3DC2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D4A5-7EB8-4D62-A58D-6A8A0F5A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DB8A8-39F1-4812-B145-3FE38BB6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8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87F12-F7E5-47AE-817D-92BF59742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3B05D-A9A6-40BE-A170-4461EAC83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45CF5-0493-4DBB-A0FE-C57E85D4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A59E-90B6-42BF-9F93-1CF68F35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2019-1EBD-4A91-97AB-95B4EE9E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034A-A42D-4379-AB34-18F34003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175A-2798-4454-A976-A403097E3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ED8EB-D9CA-44B2-AE50-DDF44266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32925-91E9-4C01-9779-B8F4A407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309FB-EF6F-4A3B-B535-6444522D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C19F-4C20-4369-9CF5-F4021065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FE0FE-13C4-4E09-8B9D-B0D5B9053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DE88F-B837-482E-81E4-4C33D764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AD167-F996-45DE-9E72-DF8FE3F9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0334-AD13-4E71-816C-D6E1014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4BD9-2876-4D7C-ABA6-88642C4C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F802E-DDE1-427D-B63C-7E82EA37D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15DA-AFF1-4551-9B1F-87F008B5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9556E-6451-4E55-B198-030B8237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0F09-899B-4437-91C7-B9933A53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3145-214D-4FEB-953C-4D6F8D5D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9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BA34-2BB0-4F90-BA33-18306AC9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390A0-378E-4982-9A0A-80E21746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90968-EC36-4F60-AA8D-07FFEDC44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A5870-1594-4781-8EB2-BDB14917A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7BEC1-81AF-44DE-A6C1-E8D46CA7C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239E9-4355-4483-8875-D8C8773F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4829-5EA2-4977-A9D3-54E00897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61845-A693-4118-A9DB-BB466CCC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17E5-55C5-4652-BEF3-156D05E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56653-BADB-4206-823F-E8BA3D96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33358-6835-4BB1-8464-86CF1AD4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4795E-27BD-4FC8-AA7F-5F507CC7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42EA-821E-47F3-8124-C91373AA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9829-CEFF-484E-91F2-77545C98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50B27-78E8-40BD-9D18-E4DA3AE3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E5A3-32C6-45F6-A8F8-0EF06049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EB2E-1F1D-4721-A7AD-B2AC5465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C1629-5316-43AE-96E1-9FC0E405B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B528B-D6D2-4B83-885F-4FBAC2EC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F6CE4-A1DF-466C-8098-38971539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5EFD8-A7DA-48E0-B694-8011A85A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E63C-AE80-4477-BD6E-12DE1A5E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468CE-0EBD-419E-8E15-321A4E631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D0289-442D-4B31-B141-0236BA915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2382-4EB6-4D39-8DF9-734BF8A8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0F6C5-4AAA-4335-A67D-5EE5B055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EC8B0-F3CA-4099-AFC6-D6395D80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680F3-FC86-41F1-AF4A-B7C66D7F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E7A14-94A2-40AB-B450-BB08CA9D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E5D78-FE44-4EAA-A8E6-891EDB7FE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C8EF-C11E-4197-930E-1590A527F27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ED0A-90A4-45BE-88C9-32E9AA403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57AE6-E2F7-4C46-BBBF-19A0C60DF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6B17C-5A4A-4062-9DF5-76D5A546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eelfanatyk.com/blog/wheel-building-tip-no-13-feeling-luck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4F63-1FFF-46C8-BFC1-CAE4F003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7119"/>
            <a:ext cx="12101207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nkGothic Md BT" panose="020B0807020203060204" pitchFamily="34" charset="0"/>
              </a:rPr>
              <a:t>WELCOME TO THE </a:t>
            </a:r>
            <a:br>
              <a:rPr lang="en-US" dirty="0">
                <a:latin typeface="BankGothic Md BT" panose="020B0807020203060204" pitchFamily="34" charset="0"/>
              </a:rPr>
            </a:br>
            <a:r>
              <a:rPr lang="en-US" dirty="0">
                <a:latin typeface="BankGothic Md BT" panose="020B0807020203060204" pitchFamily="34" charset="0"/>
              </a:rPr>
              <a:t>GEORGE H. BANNON</a:t>
            </a:r>
            <a:br>
              <a:rPr lang="en-US" dirty="0">
                <a:latin typeface="BankGothic Md BT" panose="020B0807020203060204" pitchFamily="34" charset="0"/>
              </a:rPr>
            </a:br>
            <a:r>
              <a:rPr lang="en-US" dirty="0">
                <a:latin typeface="BankGothic Md BT" panose="020B0807020203060204" pitchFamily="34" charset="0"/>
              </a:rPr>
              <a:t>GOLF PERFORMANCE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3BB8B-6041-4E5C-B63A-0310C6C36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13" y="597710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nkGothic Md BT" panose="020B0807020203060204" pitchFamily="34" charset="0"/>
              </a:rPr>
              <a:t>PLAY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E1D8-6ED7-483A-A1E2-101FB626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7944" y="3263207"/>
            <a:ext cx="2485317" cy="24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5C86-3991-4FE7-9670-6F4FF82F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536" y="1036333"/>
            <a:ext cx="10515600" cy="1325563"/>
          </a:xfrm>
        </p:spPr>
        <p:txBody>
          <a:bodyPr/>
          <a:lstStyle/>
          <a:p>
            <a:r>
              <a:rPr lang="en-US" dirty="0">
                <a:latin typeface="BankGothic Md BT" panose="020B0807020203060204" pitchFamily="34" charset="0"/>
              </a:rPr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9426D-723F-4DD6-A101-F46C4037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24" y="3231272"/>
            <a:ext cx="1181424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ankGothic Md BT" panose="020B0807020203060204" pitchFamily="34" charset="0"/>
              </a:rPr>
              <a:t>PROVIDE YOU THE KNOWLEDGE AND TOOLS REQUIRED TO DEVELOP, IMPROVE AND SUSTAIN YOUR SKILLS IN ORDER FOR YOU TO IMPROVE PERFORMANCE AND ACCOMPLISH YOUR GOALS AS A PLAYER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8944CEE-A6F7-48B2-9555-B258D4899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0" y="194552"/>
            <a:ext cx="2315943" cy="2549145"/>
          </a:xfrm>
        </p:spPr>
      </p:pic>
    </p:spTree>
    <p:extLst>
      <p:ext uri="{BB962C8B-B14F-4D97-AF65-F5344CB8AC3E}">
        <p14:creationId xmlns:p14="http://schemas.microsoft.com/office/powerpoint/2010/main" val="119168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E6E9-DAAE-44E6-A368-1DD222D9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256"/>
            <a:ext cx="1265730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BankGothic Md BT" panose="020B0807020203060204" pitchFamily="34" charset="0"/>
              </a:rPr>
              <a:t>TPG</a:t>
            </a:r>
            <a:r>
              <a:rPr lang="en-US" sz="3600" dirty="0">
                <a:latin typeface="BankGothic Md BT" panose="020B0807020203060204" pitchFamily="34" charset="0"/>
              </a:rPr>
              <a:t> GOLF COACHING SYSTEM</a:t>
            </a:r>
            <a:br>
              <a:rPr lang="en-US" sz="3600" dirty="0">
                <a:latin typeface="BankGothic Md BT" panose="020B0807020203060204" pitchFamily="34" charset="0"/>
              </a:rPr>
            </a:br>
            <a:r>
              <a:rPr lang="en-US" sz="2800" dirty="0">
                <a:latin typeface="BankGothic Md BT" panose="020B0807020203060204" pitchFamily="34" charset="0"/>
              </a:rPr>
              <a:t>BUILD YOUR BASE SKILLS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0430F-4842-4F14-87B2-4CE7F66FD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4" y="1152205"/>
            <a:ext cx="10143636" cy="5705795"/>
          </a:xfrm>
        </p:spPr>
      </p:pic>
    </p:spTree>
    <p:extLst>
      <p:ext uri="{BB962C8B-B14F-4D97-AF65-F5344CB8AC3E}">
        <p14:creationId xmlns:p14="http://schemas.microsoft.com/office/powerpoint/2010/main" val="164335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74D1-D674-4F46-809B-FB544A2C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775" y="6865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nkGothic Md BT" panose="020B0807020203060204" pitchFamily="34" charset="0"/>
              </a:rPr>
              <a:t>IMPROVING ON COURSE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87217-B5BE-48DC-BFA6-336EE73DF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0" y="194552"/>
            <a:ext cx="2315943" cy="25491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AF97B-7BE2-4FC2-BD25-5674D5AE6EFD}"/>
              </a:ext>
            </a:extLst>
          </p:cNvPr>
          <p:cNvSpPr txBox="1"/>
          <p:nvPr/>
        </p:nvSpPr>
        <p:spPr>
          <a:xfrm>
            <a:off x="2864797" y="2743697"/>
            <a:ext cx="7971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nkGothic Md BT" panose="020B0807020203060204" pitchFamily="34" charset="0"/>
              </a:rPr>
              <a:t>Develop an effective 30-40 second pre-shot routine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nkGothic Md BT" panose="020B0807020203060204" pitchFamily="34" charset="0"/>
              </a:rPr>
              <a:t>No mechanical swing thoughts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nkGothic Md BT" panose="020B0807020203060204" pitchFamily="34" charset="0"/>
              </a:rPr>
              <a:t>Pick a target and be an athlete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BankGothic Md BT" panose="020B080702020306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nkGothic Md BT" panose="020B0807020203060204" pitchFamily="34" charset="0"/>
              </a:rPr>
              <a:t>Get your tee ball in play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BankGothic Md BT" panose="020B080702020306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nkGothic Md BT" panose="020B0807020203060204" pitchFamily="34" charset="0"/>
              </a:rPr>
              <a:t>Target score of 3 or less from 75 yards from green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BankGothic Md BT" panose="020B080702020306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nkGothic Md BT" panose="020B0807020203060204" pitchFamily="34" charset="0"/>
              </a:rPr>
              <a:t>Reduce number of 3 putt greens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BankGothic Md BT" panose="020B080702020306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848D9F-2DEC-47B2-B9D2-10C40A0A5C19}"/>
              </a:ext>
            </a:extLst>
          </p:cNvPr>
          <p:cNvSpPr txBox="1">
            <a:spLocks/>
          </p:cNvSpPr>
          <p:nvPr/>
        </p:nvSpPr>
        <p:spPr>
          <a:xfrm>
            <a:off x="2444886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BankGothic Md BT" panose="020B0807020203060204" pitchFamily="34" charset="0"/>
              </a:rPr>
              <a:t>Trust your process</a:t>
            </a:r>
          </a:p>
        </p:txBody>
      </p:sp>
    </p:spTree>
    <p:extLst>
      <p:ext uri="{BB962C8B-B14F-4D97-AF65-F5344CB8AC3E}">
        <p14:creationId xmlns:p14="http://schemas.microsoft.com/office/powerpoint/2010/main" val="118363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9306-A42E-430B-A974-67FE1C8F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15" y="442946"/>
            <a:ext cx="10515600" cy="1325563"/>
          </a:xfrm>
        </p:spPr>
        <p:txBody>
          <a:bodyPr/>
          <a:lstStyle/>
          <a:p>
            <a:r>
              <a:rPr lang="en-US" dirty="0">
                <a:latin typeface="BankGothic Md BT" panose="020B0807020203060204" pitchFamily="34" charset="0"/>
              </a:rPr>
              <a:t>HOW TO PRACTICE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C138C80-8779-4E24-822A-494634A4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0" y="194552"/>
            <a:ext cx="2315943" cy="254914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D2DC4AD-D8F6-4543-B2E6-9239B364F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907" y="1986233"/>
            <a:ext cx="9770556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300" b="1" i="1" dirty="0">
                <a:latin typeface="BankGothic Md BT" panose="020B0807020203060204" pitchFamily="34" charset="0"/>
              </a:rPr>
              <a:t>BASE SKILLS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DRILLS/TRAINING AIDS/SETUP/FUNDAMENTALS (10-15%)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INCLUDES LEARNING NEW TECHNIQUE/MOTOR PATTERN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USE OF ALIGNMENT STICKS/TRAINING AIDS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REPETITIVE SHOTS WITH SAME CLUB</a:t>
            </a:r>
          </a:p>
          <a:p>
            <a:pPr>
              <a:buFont typeface="+mj-lt"/>
              <a:buAutoNum type="arabicPeriod"/>
            </a:pPr>
            <a:endParaRPr lang="en-US" sz="1800" dirty="0">
              <a:latin typeface="BankGothic Md BT" panose="020B0807020203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BankGothic Md BT" panose="020B0807020203060204" pitchFamily="34" charset="0"/>
              </a:rPr>
              <a:t>ADAPTIVE SKILLS (PICK A SHOT AND PLAY GOLF)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RANDOM TRAINING THAT REPLICATES WHAT WE EXPERIENCE ON THE GOLF COURSE (70%)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THE RANGE IS VERY PREDICABLE/STATIC BUT COURSE IS ALL ABOUT VARIATION AND ADAPTING TO CONDITIONS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VARYING SHOTS AND CLUB SELECTION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VARYING LIE AND DISTANCE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INCORPORATE FULL ROUTINE/PROCESS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latin typeface="BankGothic Md BT" panose="020B080702020306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BankGothic Md BT" panose="020B0807020203060204" pitchFamily="34" charset="0"/>
              </a:rPr>
              <a:t>PERFORMANCE SKILLS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BankGothic Md BT" panose="020B0807020203060204" pitchFamily="34" charset="0"/>
              </a:rPr>
              <a:t>PLAY FOR SCORE/SKILLS TEST (20%)</a:t>
            </a:r>
          </a:p>
        </p:txBody>
      </p:sp>
    </p:spTree>
    <p:extLst>
      <p:ext uri="{BB962C8B-B14F-4D97-AF65-F5344CB8AC3E}">
        <p14:creationId xmlns:p14="http://schemas.microsoft.com/office/powerpoint/2010/main" val="3124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E04EEDB-8B14-4EC1-BA5D-948A38DED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0" y="194552"/>
            <a:ext cx="2315943" cy="2549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B485E-5BAA-4FF9-B3F9-881080796875}"/>
              </a:ext>
            </a:extLst>
          </p:cNvPr>
          <p:cNvSpPr txBox="1"/>
          <p:nvPr/>
        </p:nvSpPr>
        <p:spPr>
          <a:xfrm>
            <a:off x="2996120" y="909537"/>
            <a:ext cx="11006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nkGothic Md BT" panose="020B0807020203060204" pitchFamily="34" charset="0"/>
              </a:rPr>
              <a:t>BRINGING THE NEW AGE </a:t>
            </a:r>
          </a:p>
          <a:p>
            <a:r>
              <a:rPr lang="en-US" sz="2800" dirty="0">
                <a:latin typeface="BankGothic Md BT" panose="020B0807020203060204" pitchFamily="34" charset="0"/>
              </a:rPr>
              <a:t>OF GOLF PERFORMANCE COACHING </a:t>
            </a:r>
          </a:p>
          <a:p>
            <a:r>
              <a:rPr lang="en-US" sz="2800" dirty="0">
                <a:latin typeface="BankGothic Md BT" panose="020B0807020203060204" pitchFamily="34" charset="0"/>
              </a:rPr>
              <a:t>TO PLAYERS OF ALL SKILL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B4519-5A91-4914-8A4B-B7436BB5FA3E}"/>
              </a:ext>
            </a:extLst>
          </p:cNvPr>
          <p:cNvSpPr txBox="1"/>
          <p:nvPr/>
        </p:nvSpPr>
        <p:spPr>
          <a:xfrm>
            <a:off x="680936" y="3146900"/>
            <a:ext cx="113375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BankGothic Md BT" panose="020B0807020203060204" pitchFamily="34" charset="0"/>
              </a:rPr>
              <a:t>TPG</a:t>
            </a:r>
            <a:r>
              <a:rPr lang="en-US" sz="4000" dirty="0">
                <a:latin typeface="BankGothic Md BT" panose="020B0807020203060204" pitchFamily="34" charset="0"/>
              </a:rPr>
              <a:t> GOLF IS A VETERAN OWNED SMALL BUSINESS FEATURED BY NBC NEWS AND THE NATIONAL WEEKLY TV SHOW “THE RACE 2020”</a:t>
            </a:r>
          </a:p>
        </p:txBody>
      </p:sp>
    </p:spTree>
    <p:extLst>
      <p:ext uri="{BB962C8B-B14F-4D97-AF65-F5344CB8AC3E}">
        <p14:creationId xmlns:p14="http://schemas.microsoft.com/office/powerpoint/2010/main" val="125967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5E1F52-11F5-4EA2-9561-E34FAEBF3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21" y="0"/>
            <a:ext cx="9182911" cy="44417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2255D-0F06-40E6-BE84-84BEAC9F0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10169" r="30034" b="592"/>
          <a:stretch/>
        </p:blipFill>
        <p:spPr>
          <a:xfrm>
            <a:off x="6338809" y="1746114"/>
            <a:ext cx="4951761" cy="50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1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6CD-8CC3-41B0-9E14-D00152B2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1EE00-7397-48C0-B92D-3B71EFAD6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871" y="0"/>
            <a:ext cx="9451190" cy="51408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7764C2-C8FB-48AD-AA7C-8C2E23257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8" r="40485"/>
          <a:stretch/>
        </p:blipFill>
        <p:spPr>
          <a:xfrm>
            <a:off x="7007847" y="48299"/>
            <a:ext cx="4837240" cy="64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7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94A8-0CF4-4318-B48B-E79B1813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30" y="3519617"/>
            <a:ext cx="11446213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BankGothic Md BT" panose="020B0807020203060204" pitchFamily="34" charset="0"/>
              </a:rPr>
              <a:t>Your performance solution</a:t>
            </a:r>
            <a:br>
              <a:rPr lang="en-US" sz="5400" dirty="0">
                <a:latin typeface="BankGothic Md BT" panose="020B0807020203060204" pitchFamily="34" charset="0"/>
              </a:rPr>
            </a:br>
            <a:br>
              <a:rPr lang="en-US" sz="5400" dirty="0">
                <a:latin typeface="BankGothic Md BT" panose="020B0807020203060204" pitchFamily="34" charset="0"/>
              </a:rPr>
            </a:br>
            <a:r>
              <a:rPr lang="en-US" sz="5400" dirty="0">
                <a:latin typeface="BankGothic Md BT" panose="020B0807020203060204" pitchFamily="34" charset="0"/>
              </a:rPr>
              <a:t>play well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238736-8783-4A66-B37D-257F9E027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24" y="126457"/>
            <a:ext cx="2315943" cy="2549145"/>
          </a:xfrm>
        </p:spPr>
      </p:pic>
    </p:spTree>
    <p:extLst>
      <p:ext uri="{BB962C8B-B14F-4D97-AF65-F5344CB8AC3E}">
        <p14:creationId xmlns:p14="http://schemas.microsoft.com/office/powerpoint/2010/main" val="393465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247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BankGothic Md BT</vt:lpstr>
      <vt:lpstr>Calibri</vt:lpstr>
      <vt:lpstr>Calibri Light</vt:lpstr>
      <vt:lpstr>Wingdings</vt:lpstr>
      <vt:lpstr>Office Theme</vt:lpstr>
      <vt:lpstr>WELCOME TO THE  GEORGE H. BANNON GOLF PERFORMANCE CENTER</vt:lpstr>
      <vt:lpstr>OUR MISSION</vt:lpstr>
      <vt:lpstr>TPG GOLF COACHING SYSTEM BUILD YOUR BASE SKILLS</vt:lpstr>
      <vt:lpstr>IMPROVING ON COURSE PERFORMANCE</vt:lpstr>
      <vt:lpstr>HOW TO PRACTICE</vt:lpstr>
      <vt:lpstr>PowerPoint Presentation</vt:lpstr>
      <vt:lpstr>PowerPoint Presentation</vt:lpstr>
      <vt:lpstr>PowerPoint Presentation</vt:lpstr>
      <vt:lpstr>Your performance solution  play well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obannon</dc:creator>
  <cp:lastModifiedBy>rob obannon</cp:lastModifiedBy>
  <cp:revision>13</cp:revision>
  <dcterms:created xsi:type="dcterms:W3CDTF">2020-03-18T13:38:56Z</dcterms:created>
  <dcterms:modified xsi:type="dcterms:W3CDTF">2020-03-18T15:00:03Z</dcterms:modified>
</cp:coreProperties>
</file>